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C6D156-3CEA-8EB2-C231-CAEF73308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BE437-DC53-4076-A975-1EE6AEFF990C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1E4C7F-FA63-D560-820A-C0E999795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F76DD6-603F-32E8-4F7F-B28EFF0C4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4F82E-0497-4560-BC6F-906D53CB1F6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68902268"/>
      </p:ext>
    </p:extLst>
  </p:cSld>
  <p:clrMapOvr>
    <a:masterClrMapping/>
  </p:clrMapOvr>
  <p:transition spd="slow" advClick="0" advTm="3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FD20D1-B399-3897-FAC9-DEC63AF24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BF23A-A74A-4046-8888-8AC9D9565053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E1C11E-E393-B8AF-8CB9-5C593E253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05E1CB-DD58-3982-484F-154AC105A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D6695-F902-44CD-B318-77960BA6EC8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85969288"/>
      </p:ext>
    </p:extLst>
  </p:cSld>
  <p:clrMapOvr>
    <a:masterClrMapping/>
  </p:clrMapOvr>
  <p:transition spd="slow" advClick="0" advTm="3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94E02C-E418-7BF8-F1E5-15563C374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E037F-DD6D-4B40-9BD3-454572161C7E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D67578-D9F2-2ECB-CBFC-116B2AD2E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CADE3E-C8DE-D74D-B5D6-6529838DD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7435E-8796-4C1F-854B-C5E4DDC10F0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2765254"/>
      </p:ext>
    </p:extLst>
  </p:cSld>
  <p:clrMapOvr>
    <a:masterClrMapping/>
  </p:clrMapOvr>
  <p:transition spd="slow" advClick="0" advTm="3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7379EFB6-83ED-4CA6-B19F-81C20B79C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24C7F-6287-4620-B212-20B8303E04A2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ADCC46A9-CDCA-9FE5-094C-091FADD79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C0A371A3-CF82-9BDD-ACC9-B6988F219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887A9-7D46-488D-BE1F-68E64209064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049525527"/>
      </p:ext>
    </p:extLst>
  </p:cSld>
  <p:clrMapOvr>
    <a:masterClrMapping/>
  </p:clrMapOvr>
  <p:transition spd="slow" advClick="0" advTm="3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E88BD931-C507-F23D-D489-8C1EB8962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31FD6-911A-41BF-80B8-E696A20957AD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5E63BCE9-7D27-9876-CBA9-972D33A4C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C6D3C5F7-B604-4214-E904-84D5BF9F7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EEE9E-0B09-442D-97A0-44CEBBE0D5D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38623938"/>
      </p:ext>
    </p:extLst>
  </p:cSld>
  <p:clrMapOvr>
    <a:masterClrMapping/>
  </p:clrMapOvr>
  <p:transition spd="slow" advClick="0" advTm="3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385C3C8B-E73B-EB23-6B36-B00F790AE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B302F-0502-4DBE-A77F-8F4F8764DF94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0C5E8553-D23F-BE1A-EA29-15219757D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7AD83B01-79F8-CE07-678F-A6694B346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08737-2D29-4862-8D5F-B5B8FBA32F8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05939359"/>
      </p:ext>
    </p:extLst>
  </p:cSld>
  <p:clrMapOvr>
    <a:masterClrMapping/>
  </p:clrMapOvr>
  <p:transition spd="slow" advClick="0" advTm="3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14DDD3A3-2E8F-AD25-3BA2-02121E8D2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60D84-F908-41D1-A993-221D9C8B999F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42CD78C2-DC7B-0414-3EBF-954B25F08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2A16D036-0E3C-E120-C247-2D3E5E149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093EC2-DADC-4DD4-87D0-FE6C47B0DDF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73585170"/>
      </p:ext>
    </p:extLst>
  </p:cSld>
  <p:clrMapOvr>
    <a:masterClrMapping/>
  </p:clrMapOvr>
  <p:transition spd="slow" advClick="0" advTm="3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65D55FB3-9126-CC04-ED3C-7FF78BBFB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16F51-300D-4CE7-B04A-BF9831642390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72AD3B1C-E1FC-DCFC-87F9-13C9CF9CA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02792B3-FE93-0E05-6561-15B1A660A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A788D-C50F-4C67-ACB0-4F370CEE95C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84610013"/>
      </p:ext>
    </p:extLst>
  </p:cSld>
  <p:clrMapOvr>
    <a:masterClrMapping/>
  </p:clrMapOvr>
  <p:transition spd="slow" advClick="0" advTm="3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DDBBAE37-3DD3-AD7A-3E1C-0ACFBE470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322A-1820-4A59-AF1F-04BD6BDCF753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72B9260F-DFA2-98D4-660D-31F587649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D92392F5-BB23-F2BA-36A5-D03E6F505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FF808-34F0-47DB-BDF7-1B7743DAD92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98286183"/>
      </p:ext>
    </p:extLst>
  </p:cSld>
  <p:clrMapOvr>
    <a:masterClrMapping/>
  </p:clrMapOvr>
  <p:transition spd="slow" advClick="0" advTm="3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A5D92C-D45C-1F1A-59E0-FAC85118A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D1329-49D1-49BE-819E-3CD0791C0C65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EAABF-5907-ECA0-ACA0-3AC8A10B5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310B48-23DF-C202-A26F-D0F8EF19A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BE127-CC4E-45D9-9B9B-169B68C0BD4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27710375"/>
      </p:ext>
    </p:extLst>
  </p:cSld>
  <p:clrMapOvr>
    <a:masterClrMapping/>
  </p:clrMapOvr>
  <p:transition spd="slow" advClick="0" advTm="3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2756FB-4CD0-2529-D076-092E15467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ED30A-FB68-43AB-BF77-A3066536C145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A0E088-DD67-78CE-43FA-7438262AB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183405-7EFB-1932-F810-32FEC7774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73089-E39C-4144-B4D1-1E171B3FEE4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084921395"/>
      </p:ext>
    </p:extLst>
  </p:cSld>
  <p:clrMapOvr>
    <a:masterClrMapping/>
  </p:clrMapOvr>
  <p:transition spd="slow" advClick="0" advTm="3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75AA2264-C43F-AFCA-6B1F-A8AE609AC6C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858FD7BD-FCD7-2D4C-BC7E-36C65FD5A8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34B605-5C07-CDE6-869A-150F0BB537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5966A-5797-4C68-954A-4055F157579A}" type="datetimeFigureOut">
              <a:rPr lang="ru-RU"/>
              <a:pPr>
                <a:defRPr/>
              </a:pPr>
              <a:t>18.09.2023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2A9FAC-5F4F-3DAA-25F2-03CA43702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FF91A9-2D1B-31CF-217D-98CB19D0A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0C2C430-EC0B-4307-82E3-F42E9A6DE9A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4.png" /><Relationship Id="rId4" Type="http://schemas.openxmlformats.org/officeDocument/2006/relationships/image" Target="../media/image3.jpe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4.png" /><Relationship Id="rId4" Type="http://schemas.openxmlformats.org/officeDocument/2006/relationships/image" Target="../media/image3.jpe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4.png" /><Relationship Id="rId4" Type="http://schemas.openxmlformats.org/officeDocument/2006/relationships/image" Target="../media/image3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4.png" /><Relationship Id="rId4" Type="http://schemas.openxmlformats.org/officeDocument/2006/relationships/image" Target="../media/image3.jpe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hyperlink" Target="https://sakla.ru/" TargetMode="Externa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4.png" /><Relationship Id="rId5" Type="http://schemas.openxmlformats.org/officeDocument/2006/relationships/image" Target="../media/image3.jpeg" /><Relationship Id="rId4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>
            <a:extLst>
              <a:ext uri="{FF2B5EF4-FFF2-40B4-BE49-F238E27FC236}">
                <a16:creationId xmlns:a16="http://schemas.microsoft.com/office/drawing/2014/main" id="{38FDEE69-4F5A-DFE3-DBD4-60FB45B9F9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2E2E21C-2E89-7996-C9BD-DB8466D0E6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52" name="Picture 2" descr="https://news-service.uralschool.ru/upload/org916/t169476/images/big/AHqNsmaxu3cIkXhz7SyB1694763148.jpg">
            <a:extLst>
              <a:ext uri="{FF2B5EF4-FFF2-40B4-BE49-F238E27FC236}">
                <a16:creationId xmlns:a16="http://schemas.microsoft.com/office/drawing/2014/main" id="{306CC7B0-64BB-C2A2-E07D-B3093473E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919163"/>
            <a:ext cx="9136062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8" descr="logo">
            <a:extLst>
              <a:ext uri="{FF2B5EF4-FFF2-40B4-BE49-F238E27FC236}">
                <a16:creationId xmlns:a16="http://schemas.microsoft.com/office/drawing/2014/main" id="{5FF11CFD-8DE0-0130-59FC-8E4389E40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4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90488"/>
            <a:ext cx="9398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" descr="Эмблема ГИБДД">
            <a:extLst>
              <a:ext uri="{FF2B5EF4-FFF2-40B4-BE49-F238E27FC236}">
                <a16:creationId xmlns:a16="http://schemas.microsoft.com/office/drawing/2014/main" id="{A358E180-DD07-A733-61DC-CE91AE19A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7950"/>
            <a:ext cx="86518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6" descr="знак 10-летие действий">
            <a:extLst>
              <a:ext uri="{FF2B5EF4-FFF2-40B4-BE49-F238E27FC236}">
                <a16:creationId xmlns:a16="http://schemas.microsoft.com/office/drawing/2014/main" id="{613D604F-2023-7B94-B107-A568206EB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44463"/>
            <a:ext cx="865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Объект 2">
            <a:extLst>
              <a:ext uri="{FF2B5EF4-FFF2-40B4-BE49-F238E27FC236}">
                <a16:creationId xmlns:a16="http://schemas.microsoft.com/office/drawing/2014/main" id="{EFC242CE-4A1D-0112-7DE9-A4AF6AB539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310062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altLang="en-US">
                <a:solidFill>
                  <a:srgbClr val="002060"/>
                </a:solidFill>
              </a:rPr>
              <a:t>Для учащихся с 1-9 класс</a:t>
            </a:r>
          </a:p>
        </p:txBody>
      </p:sp>
      <p:pic>
        <p:nvPicPr>
          <p:cNvPr id="3075" name="Picture 2">
            <a:extLst>
              <a:ext uri="{FF2B5EF4-FFF2-40B4-BE49-F238E27FC236}">
                <a16:creationId xmlns:a16="http://schemas.microsoft.com/office/drawing/2014/main" id="{33EFA035-9371-7801-229B-16B202A0E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8" r="1401" b="13133"/>
          <a:stretch>
            <a:fillRect/>
          </a:stretch>
        </p:blipFill>
        <p:spPr bwMode="auto">
          <a:xfrm>
            <a:off x="15875" y="2300288"/>
            <a:ext cx="9144000" cy="386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id="{E1CFF18B-4AE4-5766-F92C-D09950A3FD0C}"/>
              </a:ext>
            </a:extLst>
          </p:cNvPr>
          <p:cNvSpPr/>
          <p:nvPr/>
        </p:nvSpPr>
        <p:spPr>
          <a:xfrm>
            <a:off x="1331913" y="3141663"/>
            <a:ext cx="3600450" cy="3024187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Стрелка вверх 4">
            <a:extLst>
              <a:ext uri="{FF2B5EF4-FFF2-40B4-BE49-F238E27FC236}">
                <a16:creationId xmlns:a16="http://schemas.microsoft.com/office/drawing/2014/main" id="{24BC2AB7-655A-11E1-05C2-55816858FFD4}"/>
              </a:ext>
            </a:extLst>
          </p:cNvPr>
          <p:cNvSpPr/>
          <p:nvPr/>
        </p:nvSpPr>
        <p:spPr>
          <a:xfrm>
            <a:off x="250825" y="3070225"/>
            <a:ext cx="433388" cy="1296988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078" name="Picture 8" descr="logo">
            <a:extLst>
              <a:ext uri="{FF2B5EF4-FFF2-40B4-BE49-F238E27FC236}">
                <a16:creationId xmlns:a16="http://schemas.microsoft.com/office/drawing/2014/main" id="{C0D0FCE2-BDB4-A949-5583-60E15A3D7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4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90488"/>
            <a:ext cx="9398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Эмблема ГИБДД">
            <a:extLst>
              <a:ext uri="{FF2B5EF4-FFF2-40B4-BE49-F238E27FC236}">
                <a16:creationId xmlns:a16="http://schemas.microsoft.com/office/drawing/2014/main" id="{E4876729-DC22-4082-FB25-85597C408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46050"/>
            <a:ext cx="86518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" descr="знак 10-летие действий">
            <a:extLst>
              <a:ext uri="{FF2B5EF4-FFF2-40B4-BE49-F238E27FC236}">
                <a16:creationId xmlns:a16="http://schemas.microsoft.com/office/drawing/2014/main" id="{A644BC25-CFF8-608C-22D3-D0588A802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5088"/>
            <a:ext cx="865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419174-F852-1320-375B-5A7F0FEA7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63550"/>
            <a:ext cx="8229600" cy="14271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</a:rPr>
              <a:t>!ВНИМАНИЕ!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ПРИНИМАЕМ УЧАСТИЕ</a:t>
            </a: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ъект 2">
            <a:extLst>
              <a:ext uri="{FF2B5EF4-FFF2-40B4-BE49-F238E27FC236}">
                <a16:creationId xmlns:a16="http://schemas.microsoft.com/office/drawing/2014/main" id="{3479BCA1-D603-80F3-76D8-13E62268B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497388"/>
          </a:xfrm>
        </p:spPr>
        <p:txBody>
          <a:bodyPr/>
          <a:lstStyle/>
          <a:p>
            <a:r>
              <a:rPr lang="ru-RU" altLang="en-US" sz="4000">
                <a:solidFill>
                  <a:srgbClr val="002060"/>
                </a:solidFill>
              </a:rPr>
              <a:t>С 19 сентября</a:t>
            </a:r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21A483A2-F2DA-5758-09B1-0C819B485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9" t="14088" r="3754" b="12897"/>
          <a:stretch>
            <a:fillRect/>
          </a:stretch>
        </p:blipFill>
        <p:spPr bwMode="auto">
          <a:xfrm>
            <a:off x="23813" y="2420938"/>
            <a:ext cx="9140825" cy="412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8" descr="logo">
            <a:extLst>
              <a:ext uri="{FF2B5EF4-FFF2-40B4-BE49-F238E27FC236}">
                <a16:creationId xmlns:a16="http://schemas.microsoft.com/office/drawing/2014/main" id="{7580F06D-0E47-A604-44C0-6B07565D7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4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90488"/>
            <a:ext cx="9398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Эмблема ГИБДД">
            <a:extLst>
              <a:ext uri="{FF2B5EF4-FFF2-40B4-BE49-F238E27FC236}">
                <a16:creationId xmlns:a16="http://schemas.microsoft.com/office/drawing/2014/main" id="{5EDF3643-6729-9E8D-B02A-8BE038CB9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6050"/>
            <a:ext cx="865188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знак 10-летие действий">
            <a:extLst>
              <a:ext uri="{FF2B5EF4-FFF2-40B4-BE49-F238E27FC236}">
                <a16:creationId xmlns:a16="http://schemas.microsoft.com/office/drawing/2014/main" id="{1E4C2A72-EF74-7366-9BA8-8373234C6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36525"/>
            <a:ext cx="865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37BD68-38E3-EAA6-8EA8-4A0DB858E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404813"/>
            <a:ext cx="8229600" cy="1570037"/>
          </a:xfrm>
        </p:spPr>
        <p:txBody>
          <a:bodyPr/>
          <a:lstStyle/>
          <a:p>
            <a:r>
              <a:rPr lang="en-US" altLang="en-US" sz="4800" b="1">
                <a:solidFill>
                  <a:srgbClr val="002060"/>
                </a:solidFill>
              </a:rPr>
              <a:t>https://bdd-rus.ru/</a:t>
            </a:r>
            <a:endParaRPr lang="ru-RU" altLang="en-US" sz="48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>
            <a:extLst>
              <a:ext uri="{FF2B5EF4-FFF2-40B4-BE49-F238E27FC236}">
                <a16:creationId xmlns:a16="http://schemas.microsoft.com/office/drawing/2014/main" id="{9A6B575E-200D-5F1E-660C-94FD25663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123" name="Объект 2">
            <a:extLst>
              <a:ext uri="{FF2B5EF4-FFF2-40B4-BE49-F238E27FC236}">
                <a16:creationId xmlns:a16="http://schemas.microsoft.com/office/drawing/2014/main" id="{CB5C49E5-7CFA-77A4-6752-E7B7EE02A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5124" name="Picture 2">
            <a:extLst>
              <a:ext uri="{FF2B5EF4-FFF2-40B4-BE49-F238E27FC236}">
                <a16:creationId xmlns:a16="http://schemas.microsoft.com/office/drawing/2014/main" id="{8816E6E2-B9EA-96E0-447B-73152D369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7" t="12302" r="11710" b="13635"/>
          <a:stretch>
            <a:fillRect/>
          </a:stretch>
        </p:blipFill>
        <p:spPr bwMode="auto">
          <a:xfrm>
            <a:off x="0" y="1268413"/>
            <a:ext cx="9144000" cy="497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8" descr="logo">
            <a:extLst>
              <a:ext uri="{FF2B5EF4-FFF2-40B4-BE49-F238E27FC236}">
                <a16:creationId xmlns:a16="http://schemas.microsoft.com/office/drawing/2014/main" id="{0DA05607-336E-76A0-E249-CA1DFACC0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4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90488"/>
            <a:ext cx="9398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 descr="Эмблема ГИБДД">
            <a:extLst>
              <a:ext uri="{FF2B5EF4-FFF2-40B4-BE49-F238E27FC236}">
                <a16:creationId xmlns:a16="http://schemas.microsoft.com/office/drawing/2014/main" id="{7856FC15-F776-4B56-2C9F-E236AB1D1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66688"/>
            <a:ext cx="865187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6" descr="знак 10-летие действий">
            <a:extLst>
              <a:ext uri="{FF2B5EF4-FFF2-40B4-BE49-F238E27FC236}">
                <a16:creationId xmlns:a16="http://schemas.microsoft.com/office/drawing/2014/main" id="{245C528C-4F97-CAFF-A77C-C11ECCFB1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4925"/>
            <a:ext cx="865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ъект 2">
            <a:extLst>
              <a:ext uri="{FF2B5EF4-FFF2-40B4-BE49-F238E27FC236}">
                <a16:creationId xmlns:a16="http://schemas.microsoft.com/office/drawing/2014/main" id="{2D9A06EB-08D7-43F2-2045-0C0F2F695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>
                <a:solidFill>
                  <a:srgbClr val="002060"/>
                </a:solidFill>
              </a:rPr>
              <a:t>С 24-27 октября  на </a:t>
            </a:r>
            <a:r>
              <a:rPr lang="en-US" altLang="en-US">
                <a:hlinkClick r:id="rId2"/>
              </a:rPr>
              <a:t>https://sakla.ru/</a:t>
            </a:r>
            <a:endParaRPr lang="ru-RU" altLang="en-US"/>
          </a:p>
          <a:p>
            <a:endParaRPr lang="ru-RU" altLang="en-US"/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3DBAAFD0-E6B9-D4C5-16E5-FF9AF7D72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90" r="3976" b="28967"/>
          <a:stretch>
            <a:fillRect/>
          </a:stretch>
        </p:blipFill>
        <p:spPr bwMode="auto">
          <a:xfrm>
            <a:off x="0" y="2636838"/>
            <a:ext cx="9144000" cy="308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8" descr="logo">
            <a:extLst>
              <a:ext uri="{FF2B5EF4-FFF2-40B4-BE49-F238E27FC236}">
                <a16:creationId xmlns:a16="http://schemas.microsoft.com/office/drawing/2014/main" id="{236E49ED-29D3-AF86-572E-DA0A0F693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24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90488"/>
            <a:ext cx="9398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Эмблема ГИБДД">
            <a:extLst>
              <a:ext uri="{FF2B5EF4-FFF2-40B4-BE49-F238E27FC236}">
                <a16:creationId xmlns:a16="http://schemas.microsoft.com/office/drawing/2014/main" id="{D2932135-0F38-8080-0A83-3C4E2D4B4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6050"/>
            <a:ext cx="865187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знак 10-летие действий">
            <a:extLst>
              <a:ext uri="{FF2B5EF4-FFF2-40B4-BE49-F238E27FC236}">
                <a16:creationId xmlns:a16="http://schemas.microsoft.com/office/drawing/2014/main" id="{23C53EF4-848B-3403-F4B2-358668200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09538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3C28A2-4AE5-6526-1582-A5A4C3B92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600" b="1">
                <a:solidFill>
                  <a:srgbClr val="C00000"/>
                </a:solidFill>
              </a:rPr>
              <a:t>Интернет-олимпиада </a:t>
            </a:r>
            <a:br>
              <a:rPr lang="ru-RU" altLang="en-US" sz="3600" b="1">
                <a:solidFill>
                  <a:srgbClr val="C00000"/>
                </a:solidFill>
              </a:rPr>
            </a:br>
            <a:r>
              <a:rPr lang="ru-RU" altLang="en-US" sz="3600" b="1">
                <a:solidFill>
                  <a:srgbClr val="C00000"/>
                </a:solidFill>
              </a:rPr>
              <a:t>для 5,6,7 классов</a:t>
            </a: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24</Words>
  <Application>Microsoft Office PowerPoint</Application>
  <PresentationFormat>Экран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!ВНИМАНИЕ! ПРИНИМАЕМ УЧАСТИЕ</vt:lpstr>
      <vt:lpstr>https://bdd-rus.ru/</vt:lpstr>
      <vt:lpstr>Презентация PowerPoint</vt:lpstr>
      <vt:lpstr>Интернет-олимпиада  для 5,6,7 классов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Неизвестный пользователь</cp:lastModifiedBy>
  <cp:revision>6</cp:revision>
  <dcterms:created xsi:type="dcterms:W3CDTF">2023-09-18T05:58:13Z</dcterms:created>
  <dcterms:modified xsi:type="dcterms:W3CDTF">2023-09-18T10:25:16Z</dcterms:modified>
</cp:coreProperties>
</file>